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58" r:id="rId3"/>
    <p:sldId id="256" r:id="rId4"/>
    <p:sldId id="257" r:id="rId5"/>
    <p:sldId id="268" r:id="rId6"/>
    <p:sldId id="269" r:id="rId7"/>
    <p:sldId id="270" r:id="rId8"/>
    <p:sldId id="271" r:id="rId9"/>
    <p:sldId id="272" r:id="rId10"/>
    <p:sldId id="262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-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5C489-3F76-42D6-9DF7-9900BF25428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500E0-DF50-4B6E-B532-50EBAF05E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0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D820A-2188-4A98-A708-55F9E6CD3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3E86-02B8-487D-B809-D5B666F7D7C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951-5100-4F06-8D03-862E54A4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8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3E86-02B8-487D-B809-D5B666F7D7C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951-5100-4F06-8D03-862E54A4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2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3E86-02B8-487D-B809-D5B666F7D7C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951-5100-4F06-8D03-862E54A4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0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3E86-02B8-487D-B809-D5B666F7D7C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951-5100-4F06-8D03-862E54A4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9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3E86-02B8-487D-B809-D5B666F7D7C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951-5100-4F06-8D03-862E54A4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7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3E86-02B8-487D-B809-D5B666F7D7C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951-5100-4F06-8D03-862E54A4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7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3E86-02B8-487D-B809-D5B666F7D7C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951-5100-4F06-8D03-862E54A4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6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3E86-02B8-487D-B809-D5B666F7D7C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951-5100-4F06-8D03-862E54A4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6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3E86-02B8-487D-B809-D5B666F7D7C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951-5100-4F06-8D03-862E54A4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7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3E86-02B8-487D-B809-D5B666F7D7C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951-5100-4F06-8D03-862E54A4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6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3E86-02B8-487D-B809-D5B666F7D7C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52951-5100-4F06-8D03-862E54A4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33E86-02B8-487D-B809-D5B666F7D7CD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2951-5100-4F06-8D03-862E54A4B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3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Tag Attachment Methods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Power Minimizing Strategies with PV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nline image 2"/>
          <p:cNvSpPr>
            <a:spLocks noChangeAspect="1" noChangeArrowheads="1"/>
          </p:cNvSpPr>
          <p:nvPr/>
        </p:nvSpPr>
        <p:spPr bwMode="auto">
          <a:xfrm>
            <a:off x="155575" y="-2011363"/>
            <a:ext cx="56007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762000"/>
            <a:ext cx="75438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48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Holberton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3052549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PV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smetzer\Desktop\nanotagdianap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23646" r="9168" b="13492"/>
          <a:stretch/>
        </p:blipFill>
        <p:spPr bwMode="auto">
          <a:xfrm>
            <a:off x="182871" y="3721539"/>
            <a:ext cx="5650723" cy="295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010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Gluing tags to birds – Holberton &amp; Tudor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3344863"/>
            <a:ext cx="56007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r="12321" b="18952"/>
          <a:stretch/>
        </p:blipFill>
        <p:spPr bwMode="auto">
          <a:xfrm>
            <a:off x="5208895" y="692624"/>
            <a:ext cx="3639404" cy="470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3675" y="63109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D. Hamilton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95699" y="69262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R. Holberton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457813"/>
            <a:ext cx="8991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1: trim small patch of fur between scapulae using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trimming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scissors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(disinfect)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2: Apply thin coat of surgical glue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SkinBond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to tag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3: Apply thin layer of glue to exposed patch of skin and wrap surrounding hair over tag, allowing antenna to trail straight behind bat.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4: hold for about ~5 minutes to ensure glue sets and tag attaches.  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5: disinfect all tools/materials used according to WNS decontamination guidelines before handling another bat. </a:t>
            </a:r>
          </a:p>
        </p:txBody>
      </p:sp>
      <p:pic>
        <p:nvPicPr>
          <p:cNvPr id="1026" name="Picture 2" descr="C:\Users\jsmetzer\Downloads\IMG_22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6" t="38466" r="18178" b="34627"/>
          <a:stretch/>
        </p:blipFill>
        <p:spPr bwMode="auto">
          <a:xfrm>
            <a:off x="627796" y="907475"/>
            <a:ext cx="3258404" cy="22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smetzer\Downloads\IMG_22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37" t="34285" r="21984" b="41917"/>
          <a:stretch/>
        </p:blipFill>
        <p:spPr bwMode="auto">
          <a:xfrm>
            <a:off x="4776978" y="685799"/>
            <a:ext cx="4105766" cy="254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010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Gluing tags to bats – Peterson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holohil.com/rappo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49" y="0"/>
            <a:ext cx="4178535" cy="21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8198" y="3150037"/>
            <a:ext cx="916219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Materials: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Elastic 1mm thread, like for bracelet making,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loctite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super glue </a:t>
            </a: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Sizing: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published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dimensions for leg loops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Naef-Daenzer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2007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trial– record mass/size for good fits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Have a few sizes available each day</a:t>
            </a:r>
          </a:p>
          <a:p>
            <a:pPr lvl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Deploying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www.holohil.com/rappole.htm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Check that the feet are perching, wings are free, up over very top of leg- reassess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1025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Leg Loop harnesses - Smetzer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Rappole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and Tipton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1991)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09803"/>
            <a:ext cx="1650863" cy="110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www.staples-3p.com/s7/is/image/Staples/s0257702_sc7?$thb$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02936"/>
            <a:ext cx="1086628" cy="10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1221" y="1119187"/>
            <a:ext cx="52785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Longer tag retention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MINIMAL glue- tag can come off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eventually</a:t>
            </a: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Recaps did not exhibit abrasion or injury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839322" y="4330979"/>
            <a:ext cx="2136428" cy="838200"/>
            <a:chOff x="6839322" y="3733800"/>
            <a:chExt cx="2136428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7696200" y="3733800"/>
              <a:ext cx="381000" cy="838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699682" y="3909059"/>
              <a:ext cx="369627" cy="45719"/>
            </a:xfrm>
            <a:custGeom>
              <a:avLst/>
              <a:gdLst>
                <a:gd name="connsiteX0" fmla="*/ 286603 w 286603"/>
                <a:gd name="connsiteY0" fmla="*/ 0 h 0"/>
                <a:gd name="connsiteX1" fmla="*/ 0 w 28660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6603">
                  <a:moveTo>
                    <a:pt x="286603" y="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697335" y="4008731"/>
              <a:ext cx="379865" cy="52728"/>
            </a:xfrm>
            <a:custGeom>
              <a:avLst/>
              <a:gdLst>
                <a:gd name="connsiteX0" fmla="*/ 0 w 232012"/>
                <a:gd name="connsiteY0" fmla="*/ 0 h 0"/>
                <a:gd name="connsiteX1" fmla="*/ 232012 w 23201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2012">
                  <a:moveTo>
                    <a:pt x="0" y="0"/>
                  </a:moveTo>
                  <a:lnTo>
                    <a:pt x="232012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V="1">
              <a:off x="7697335" y="4038600"/>
              <a:ext cx="395787" cy="45719"/>
            </a:xfrm>
            <a:custGeom>
              <a:avLst/>
              <a:gdLst>
                <a:gd name="connsiteX0" fmla="*/ 0 w 272955"/>
                <a:gd name="connsiteY0" fmla="*/ 0 h 0"/>
                <a:gd name="connsiteX1" fmla="*/ 272955 w 27295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955">
                  <a:moveTo>
                    <a:pt x="0" y="0"/>
                  </a:moveTo>
                  <a:lnTo>
                    <a:pt x="27295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075981" y="3825850"/>
              <a:ext cx="899769" cy="365760"/>
            </a:xfrm>
            <a:custGeom>
              <a:avLst/>
              <a:gdLst>
                <a:gd name="connsiteX0" fmla="*/ 0 w 899769"/>
                <a:gd name="connsiteY0" fmla="*/ 190195 h 365760"/>
                <a:gd name="connsiteX1" fmla="*/ 58521 w 899769"/>
                <a:gd name="connsiteY1" fmla="*/ 153619 h 365760"/>
                <a:gd name="connsiteX2" fmla="*/ 73152 w 899769"/>
                <a:gd name="connsiteY2" fmla="*/ 138988 h 365760"/>
                <a:gd name="connsiteX3" fmla="*/ 102413 w 899769"/>
                <a:gd name="connsiteY3" fmla="*/ 131673 h 365760"/>
                <a:gd name="connsiteX4" fmla="*/ 124358 w 899769"/>
                <a:gd name="connsiteY4" fmla="*/ 109728 h 365760"/>
                <a:gd name="connsiteX5" fmla="*/ 175565 w 899769"/>
                <a:gd name="connsiteY5" fmla="*/ 95097 h 365760"/>
                <a:gd name="connsiteX6" fmla="*/ 219456 w 899769"/>
                <a:gd name="connsiteY6" fmla="*/ 73152 h 365760"/>
                <a:gd name="connsiteX7" fmla="*/ 299923 w 899769"/>
                <a:gd name="connsiteY7" fmla="*/ 58521 h 365760"/>
                <a:gd name="connsiteX8" fmla="*/ 358445 w 899769"/>
                <a:gd name="connsiteY8" fmla="*/ 43891 h 365760"/>
                <a:gd name="connsiteX9" fmla="*/ 460857 w 899769"/>
                <a:gd name="connsiteY9" fmla="*/ 29260 h 365760"/>
                <a:gd name="connsiteX10" fmla="*/ 541325 w 899769"/>
                <a:gd name="connsiteY10" fmla="*/ 7315 h 365760"/>
                <a:gd name="connsiteX11" fmla="*/ 651053 w 899769"/>
                <a:gd name="connsiteY11" fmla="*/ 0 h 365760"/>
                <a:gd name="connsiteX12" fmla="*/ 797357 w 899769"/>
                <a:gd name="connsiteY12" fmla="*/ 14630 h 365760"/>
                <a:gd name="connsiteX13" fmla="*/ 841248 w 899769"/>
                <a:gd name="connsiteY13" fmla="*/ 29260 h 365760"/>
                <a:gd name="connsiteX14" fmla="*/ 855878 w 899769"/>
                <a:gd name="connsiteY14" fmla="*/ 51206 h 365760"/>
                <a:gd name="connsiteX15" fmla="*/ 870509 w 899769"/>
                <a:gd name="connsiteY15" fmla="*/ 65836 h 365760"/>
                <a:gd name="connsiteX16" fmla="*/ 885139 w 899769"/>
                <a:gd name="connsiteY16" fmla="*/ 109728 h 365760"/>
                <a:gd name="connsiteX17" fmla="*/ 899769 w 899769"/>
                <a:gd name="connsiteY17" fmla="*/ 241401 h 365760"/>
                <a:gd name="connsiteX18" fmla="*/ 892454 w 899769"/>
                <a:gd name="connsiteY18" fmla="*/ 277977 h 365760"/>
                <a:gd name="connsiteX19" fmla="*/ 877824 w 899769"/>
                <a:gd name="connsiteY19" fmla="*/ 329184 h 365760"/>
                <a:gd name="connsiteX20" fmla="*/ 855878 w 899769"/>
                <a:gd name="connsiteY20" fmla="*/ 336499 h 365760"/>
                <a:gd name="connsiteX21" fmla="*/ 826617 w 899769"/>
                <a:gd name="connsiteY21" fmla="*/ 351129 h 365760"/>
                <a:gd name="connsiteX22" fmla="*/ 782726 w 899769"/>
                <a:gd name="connsiteY22" fmla="*/ 358444 h 365760"/>
                <a:gd name="connsiteX23" fmla="*/ 753465 w 899769"/>
                <a:gd name="connsiteY23" fmla="*/ 365760 h 365760"/>
                <a:gd name="connsiteX24" fmla="*/ 512064 w 899769"/>
                <a:gd name="connsiteY24" fmla="*/ 358444 h 365760"/>
                <a:gd name="connsiteX25" fmla="*/ 424281 w 899769"/>
                <a:gd name="connsiteY25" fmla="*/ 336499 h 365760"/>
                <a:gd name="connsiteX26" fmla="*/ 351129 w 899769"/>
                <a:gd name="connsiteY26" fmla="*/ 329184 h 365760"/>
                <a:gd name="connsiteX27" fmla="*/ 307238 w 899769"/>
                <a:gd name="connsiteY27" fmla="*/ 314553 h 365760"/>
                <a:gd name="connsiteX28" fmla="*/ 270662 w 899769"/>
                <a:gd name="connsiteY28" fmla="*/ 307238 h 365760"/>
                <a:gd name="connsiteX29" fmla="*/ 226771 w 899769"/>
                <a:gd name="connsiteY29" fmla="*/ 292608 h 365760"/>
                <a:gd name="connsiteX30" fmla="*/ 212141 w 899769"/>
                <a:gd name="connsiteY30" fmla="*/ 277977 h 365760"/>
                <a:gd name="connsiteX31" fmla="*/ 190195 w 899769"/>
                <a:gd name="connsiteY31" fmla="*/ 270662 h 365760"/>
                <a:gd name="connsiteX32" fmla="*/ 153619 w 899769"/>
                <a:gd name="connsiteY32" fmla="*/ 263347 h 365760"/>
                <a:gd name="connsiteX33" fmla="*/ 124358 w 899769"/>
                <a:gd name="connsiteY33" fmla="*/ 256032 h 365760"/>
                <a:gd name="connsiteX34" fmla="*/ 0 w 899769"/>
                <a:gd name="connsiteY34" fmla="*/ 263347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99769" h="365760">
                  <a:moveTo>
                    <a:pt x="0" y="190195"/>
                  </a:moveTo>
                  <a:cubicBezTo>
                    <a:pt x="7696" y="185577"/>
                    <a:pt x="47264" y="162625"/>
                    <a:pt x="58521" y="153619"/>
                  </a:cubicBezTo>
                  <a:cubicBezTo>
                    <a:pt x="63907" y="149310"/>
                    <a:pt x="66983" y="142072"/>
                    <a:pt x="73152" y="138988"/>
                  </a:cubicBezTo>
                  <a:cubicBezTo>
                    <a:pt x="82144" y="134492"/>
                    <a:pt x="92659" y="134111"/>
                    <a:pt x="102413" y="131673"/>
                  </a:cubicBezTo>
                  <a:cubicBezTo>
                    <a:pt x="109728" y="124358"/>
                    <a:pt x="115750" y="115466"/>
                    <a:pt x="124358" y="109728"/>
                  </a:cubicBezTo>
                  <a:cubicBezTo>
                    <a:pt x="130938" y="105341"/>
                    <a:pt x="171293" y="96318"/>
                    <a:pt x="175565" y="95097"/>
                  </a:cubicBezTo>
                  <a:cubicBezTo>
                    <a:pt x="237204" y="77486"/>
                    <a:pt x="155345" y="100628"/>
                    <a:pt x="219456" y="73152"/>
                  </a:cubicBezTo>
                  <a:cubicBezTo>
                    <a:pt x="238437" y="65017"/>
                    <a:pt x="285081" y="61489"/>
                    <a:pt x="299923" y="58521"/>
                  </a:cubicBezTo>
                  <a:cubicBezTo>
                    <a:pt x="319640" y="54578"/>
                    <a:pt x="338493" y="46385"/>
                    <a:pt x="358445" y="43891"/>
                  </a:cubicBezTo>
                  <a:cubicBezTo>
                    <a:pt x="375780" y="41724"/>
                    <a:pt x="439753" y="34536"/>
                    <a:pt x="460857" y="29260"/>
                  </a:cubicBezTo>
                  <a:cubicBezTo>
                    <a:pt x="504727" y="18292"/>
                    <a:pt x="499154" y="11532"/>
                    <a:pt x="541325" y="7315"/>
                  </a:cubicBezTo>
                  <a:cubicBezTo>
                    <a:pt x="577800" y="3668"/>
                    <a:pt x="614477" y="2438"/>
                    <a:pt x="651053" y="0"/>
                  </a:cubicBezTo>
                  <a:cubicBezTo>
                    <a:pt x="699821" y="4877"/>
                    <a:pt x="748916" y="7178"/>
                    <a:pt x="797357" y="14630"/>
                  </a:cubicBezTo>
                  <a:cubicBezTo>
                    <a:pt x="812599" y="16975"/>
                    <a:pt x="841248" y="29260"/>
                    <a:pt x="841248" y="29260"/>
                  </a:cubicBezTo>
                  <a:cubicBezTo>
                    <a:pt x="846125" y="36575"/>
                    <a:pt x="850386" y="44341"/>
                    <a:pt x="855878" y="51206"/>
                  </a:cubicBezTo>
                  <a:cubicBezTo>
                    <a:pt x="860186" y="56592"/>
                    <a:pt x="867425" y="59667"/>
                    <a:pt x="870509" y="65836"/>
                  </a:cubicBezTo>
                  <a:cubicBezTo>
                    <a:pt x="877406" y="79630"/>
                    <a:pt x="885139" y="109728"/>
                    <a:pt x="885139" y="109728"/>
                  </a:cubicBezTo>
                  <a:cubicBezTo>
                    <a:pt x="888056" y="133065"/>
                    <a:pt x="899769" y="222858"/>
                    <a:pt x="899769" y="241401"/>
                  </a:cubicBezTo>
                  <a:cubicBezTo>
                    <a:pt x="899769" y="253834"/>
                    <a:pt x="895151" y="265840"/>
                    <a:pt x="892454" y="277977"/>
                  </a:cubicBezTo>
                  <a:cubicBezTo>
                    <a:pt x="892400" y="278221"/>
                    <a:pt x="881315" y="325693"/>
                    <a:pt x="877824" y="329184"/>
                  </a:cubicBezTo>
                  <a:cubicBezTo>
                    <a:pt x="872371" y="334637"/>
                    <a:pt x="862966" y="333462"/>
                    <a:pt x="855878" y="336499"/>
                  </a:cubicBezTo>
                  <a:cubicBezTo>
                    <a:pt x="845855" y="340794"/>
                    <a:pt x="837062" y="347996"/>
                    <a:pt x="826617" y="351129"/>
                  </a:cubicBezTo>
                  <a:cubicBezTo>
                    <a:pt x="812410" y="355391"/>
                    <a:pt x="797270" y="355535"/>
                    <a:pt x="782726" y="358444"/>
                  </a:cubicBezTo>
                  <a:cubicBezTo>
                    <a:pt x="772867" y="360416"/>
                    <a:pt x="763219" y="363321"/>
                    <a:pt x="753465" y="365760"/>
                  </a:cubicBezTo>
                  <a:cubicBezTo>
                    <a:pt x="672998" y="363321"/>
                    <a:pt x="592353" y="364319"/>
                    <a:pt x="512064" y="358444"/>
                  </a:cubicBezTo>
                  <a:cubicBezTo>
                    <a:pt x="348450" y="346472"/>
                    <a:pt x="520719" y="346143"/>
                    <a:pt x="424281" y="336499"/>
                  </a:cubicBezTo>
                  <a:lnTo>
                    <a:pt x="351129" y="329184"/>
                  </a:lnTo>
                  <a:cubicBezTo>
                    <a:pt x="336499" y="324307"/>
                    <a:pt x="322360" y="317577"/>
                    <a:pt x="307238" y="314553"/>
                  </a:cubicBezTo>
                  <a:cubicBezTo>
                    <a:pt x="295046" y="312115"/>
                    <a:pt x="282657" y="310509"/>
                    <a:pt x="270662" y="307238"/>
                  </a:cubicBezTo>
                  <a:cubicBezTo>
                    <a:pt x="255784" y="303180"/>
                    <a:pt x="226771" y="292608"/>
                    <a:pt x="226771" y="292608"/>
                  </a:cubicBezTo>
                  <a:cubicBezTo>
                    <a:pt x="221894" y="287731"/>
                    <a:pt x="218055" y="281525"/>
                    <a:pt x="212141" y="277977"/>
                  </a:cubicBezTo>
                  <a:cubicBezTo>
                    <a:pt x="205529" y="274010"/>
                    <a:pt x="197676" y="272532"/>
                    <a:pt x="190195" y="270662"/>
                  </a:cubicBezTo>
                  <a:cubicBezTo>
                    <a:pt x="178133" y="267647"/>
                    <a:pt x="165756" y="266044"/>
                    <a:pt x="153619" y="263347"/>
                  </a:cubicBezTo>
                  <a:cubicBezTo>
                    <a:pt x="143805" y="261166"/>
                    <a:pt x="134112" y="258470"/>
                    <a:pt x="124358" y="256032"/>
                  </a:cubicBezTo>
                  <a:cubicBezTo>
                    <a:pt x="9764" y="263671"/>
                    <a:pt x="51287" y="263347"/>
                    <a:pt x="0" y="26334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39322" y="3831584"/>
              <a:ext cx="858015" cy="378750"/>
            </a:xfrm>
            <a:custGeom>
              <a:avLst/>
              <a:gdLst>
                <a:gd name="connsiteX0" fmla="*/ 851191 w 858015"/>
                <a:gd name="connsiteY0" fmla="*/ 78500 h 378750"/>
                <a:gd name="connsiteX1" fmla="*/ 755657 w 858015"/>
                <a:gd name="connsiteY1" fmla="*/ 58028 h 378750"/>
                <a:gd name="connsiteX2" fmla="*/ 694242 w 858015"/>
                <a:gd name="connsiteY2" fmla="*/ 30732 h 378750"/>
                <a:gd name="connsiteX3" fmla="*/ 346224 w 858015"/>
                <a:gd name="connsiteY3" fmla="*/ 17085 h 378750"/>
                <a:gd name="connsiteX4" fmla="*/ 5030 w 858015"/>
                <a:gd name="connsiteY4" fmla="*/ 17085 h 378750"/>
                <a:gd name="connsiteX5" fmla="*/ 11854 w 858015"/>
                <a:gd name="connsiteY5" fmla="*/ 58028 h 378750"/>
                <a:gd name="connsiteX6" fmla="*/ 18678 w 858015"/>
                <a:gd name="connsiteY6" fmla="*/ 235449 h 378750"/>
                <a:gd name="connsiteX7" fmla="*/ 18678 w 858015"/>
                <a:gd name="connsiteY7" fmla="*/ 296864 h 378750"/>
                <a:gd name="connsiteX8" fmla="*/ 45974 w 858015"/>
                <a:gd name="connsiteY8" fmla="*/ 365103 h 378750"/>
                <a:gd name="connsiteX9" fmla="*/ 86917 w 858015"/>
                <a:gd name="connsiteY9" fmla="*/ 378750 h 378750"/>
                <a:gd name="connsiteX10" fmla="*/ 271162 w 858015"/>
                <a:gd name="connsiteY10" fmla="*/ 365103 h 378750"/>
                <a:gd name="connsiteX11" fmla="*/ 312105 w 858015"/>
                <a:gd name="connsiteY11" fmla="*/ 351455 h 378750"/>
                <a:gd name="connsiteX12" fmla="*/ 366696 w 858015"/>
                <a:gd name="connsiteY12" fmla="*/ 337807 h 378750"/>
                <a:gd name="connsiteX13" fmla="*/ 387168 w 858015"/>
                <a:gd name="connsiteY13" fmla="*/ 324159 h 378750"/>
                <a:gd name="connsiteX14" fmla="*/ 400815 w 858015"/>
                <a:gd name="connsiteY14" fmla="*/ 303688 h 378750"/>
                <a:gd name="connsiteX15" fmla="*/ 421287 w 858015"/>
                <a:gd name="connsiteY15" fmla="*/ 296864 h 378750"/>
                <a:gd name="connsiteX16" fmla="*/ 441759 w 858015"/>
                <a:gd name="connsiteY16" fmla="*/ 283216 h 378750"/>
                <a:gd name="connsiteX17" fmla="*/ 462230 w 858015"/>
                <a:gd name="connsiteY17" fmla="*/ 262744 h 378750"/>
                <a:gd name="connsiteX18" fmla="*/ 530469 w 858015"/>
                <a:gd name="connsiteY18" fmla="*/ 242273 h 378750"/>
                <a:gd name="connsiteX19" fmla="*/ 557765 w 858015"/>
                <a:gd name="connsiteY19" fmla="*/ 221801 h 378750"/>
                <a:gd name="connsiteX20" fmla="*/ 653299 w 858015"/>
                <a:gd name="connsiteY20" fmla="*/ 201329 h 378750"/>
                <a:gd name="connsiteX21" fmla="*/ 735185 w 858015"/>
                <a:gd name="connsiteY21" fmla="*/ 187682 h 378750"/>
                <a:gd name="connsiteX22" fmla="*/ 762481 w 858015"/>
                <a:gd name="connsiteY22" fmla="*/ 180858 h 378750"/>
                <a:gd name="connsiteX23" fmla="*/ 858015 w 858015"/>
                <a:gd name="connsiteY23" fmla="*/ 180858 h 37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8015" h="378750">
                  <a:moveTo>
                    <a:pt x="851191" y="78500"/>
                  </a:moveTo>
                  <a:cubicBezTo>
                    <a:pt x="828090" y="75612"/>
                    <a:pt x="778096" y="72988"/>
                    <a:pt x="755657" y="58028"/>
                  </a:cubicBezTo>
                  <a:cubicBezTo>
                    <a:pt x="733900" y="43523"/>
                    <a:pt x="724224" y="34479"/>
                    <a:pt x="694242" y="30732"/>
                  </a:cubicBezTo>
                  <a:cubicBezTo>
                    <a:pt x="542571" y="11776"/>
                    <a:pt x="657985" y="24335"/>
                    <a:pt x="346224" y="17085"/>
                  </a:cubicBezTo>
                  <a:cubicBezTo>
                    <a:pt x="225180" y="-207"/>
                    <a:pt x="171136" y="-10599"/>
                    <a:pt x="5030" y="17085"/>
                  </a:cubicBezTo>
                  <a:cubicBezTo>
                    <a:pt x="-8618" y="19360"/>
                    <a:pt x="9579" y="44380"/>
                    <a:pt x="11854" y="58028"/>
                  </a:cubicBezTo>
                  <a:cubicBezTo>
                    <a:pt x="14129" y="117168"/>
                    <a:pt x="14741" y="176396"/>
                    <a:pt x="18678" y="235449"/>
                  </a:cubicBezTo>
                  <a:cubicBezTo>
                    <a:pt x="23015" y="300498"/>
                    <a:pt x="33897" y="220771"/>
                    <a:pt x="18678" y="296864"/>
                  </a:cubicBezTo>
                  <a:cubicBezTo>
                    <a:pt x="23206" y="328562"/>
                    <a:pt x="16325" y="348632"/>
                    <a:pt x="45974" y="365103"/>
                  </a:cubicBezTo>
                  <a:cubicBezTo>
                    <a:pt x="58550" y="372089"/>
                    <a:pt x="86917" y="378750"/>
                    <a:pt x="86917" y="378750"/>
                  </a:cubicBezTo>
                  <a:cubicBezTo>
                    <a:pt x="168191" y="375216"/>
                    <a:pt x="208295" y="383963"/>
                    <a:pt x="271162" y="365103"/>
                  </a:cubicBezTo>
                  <a:cubicBezTo>
                    <a:pt x="284941" y="360969"/>
                    <a:pt x="298149" y="354944"/>
                    <a:pt x="312105" y="351455"/>
                  </a:cubicBezTo>
                  <a:lnTo>
                    <a:pt x="366696" y="337807"/>
                  </a:lnTo>
                  <a:cubicBezTo>
                    <a:pt x="373520" y="333258"/>
                    <a:pt x="381369" y="329958"/>
                    <a:pt x="387168" y="324159"/>
                  </a:cubicBezTo>
                  <a:cubicBezTo>
                    <a:pt x="392967" y="318360"/>
                    <a:pt x="394411" y="308811"/>
                    <a:pt x="400815" y="303688"/>
                  </a:cubicBezTo>
                  <a:cubicBezTo>
                    <a:pt x="406432" y="299195"/>
                    <a:pt x="414853" y="300081"/>
                    <a:pt x="421287" y="296864"/>
                  </a:cubicBezTo>
                  <a:cubicBezTo>
                    <a:pt x="428623" y="293196"/>
                    <a:pt x="435459" y="288467"/>
                    <a:pt x="441759" y="283216"/>
                  </a:cubicBezTo>
                  <a:cubicBezTo>
                    <a:pt x="449173" y="277038"/>
                    <a:pt x="453794" y="267431"/>
                    <a:pt x="462230" y="262744"/>
                  </a:cubicBezTo>
                  <a:cubicBezTo>
                    <a:pt x="475818" y="255195"/>
                    <a:pt x="512851" y="246678"/>
                    <a:pt x="530469" y="242273"/>
                  </a:cubicBezTo>
                  <a:cubicBezTo>
                    <a:pt x="539568" y="235449"/>
                    <a:pt x="547592" y="226887"/>
                    <a:pt x="557765" y="221801"/>
                  </a:cubicBezTo>
                  <a:cubicBezTo>
                    <a:pt x="592183" y="204592"/>
                    <a:pt x="614929" y="207084"/>
                    <a:pt x="653299" y="201329"/>
                  </a:cubicBezTo>
                  <a:cubicBezTo>
                    <a:pt x="680665" y="197224"/>
                    <a:pt x="708339" y="194393"/>
                    <a:pt x="735185" y="187682"/>
                  </a:cubicBezTo>
                  <a:cubicBezTo>
                    <a:pt x="744284" y="185407"/>
                    <a:pt x="753117" y="181378"/>
                    <a:pt x="762481" y="180858"/>
                  </a:cubicBezTo>
                  <a:cubicBezTo>
                    <a:pt x="794277" y="179092"/>
                    <a:pt x="826170" y="180858"/>
                    <a:pt x="858015" y="18085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97302" y="5092979"/>
            <a:ext cx="4070498" cy="469621"/>
            <a:chOff x="4997302" y="4495800"/>
            <a:chExt cx="4070498" cy="469621"/>
          </a:xfrm>
        </p:grpSpPr>
        <p:grpSp>
          <p:nvGrpSpPr>
            <p:cNvPr id="32" name="Group 31"/>
            <p:cNvGrpSpPr/>
            <p:nvPr/>
          </p:nvGrpSpPr>
          <p:grpSpPr>
            <a:xfrm>
              <a:off x="4997302" y="4495800"/>
              <a:ext cx="4070498" cy="469621"/>
              <a:chOff x="4997302" y="4495800"/>
              <a:chExt cx="4070498" cy="46962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4997302" y="4763370"/>
                <a:ext cx="276447" cy="21298"/>
              </a:xfrm>
              <a:custGeom>
                <a:avLst/>
                <a:gdLst>
                  <a:gd name="connsiteX0" fmla="*/ 0 w 276447"/>
                  <a:gd name="connsiteY0" fmla="*/ 10665 h 21298"/>
                  <a:gd name="connsiteX1" fmla="*/ 212651 w 276447"/>
                  <a:gd name="connsiteY1" fmla="*/ 10665 h 21298"/>
                  <a:gd name="connsiteX2" fmla="*/ 276447 w 276447"/>
                  <a:gd name="connsiteY2" fmla="*/ 21298 h 2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6447" h="21298">
                    <a:moveTo>
                      <a:pt x="0" y="10665"/>
                    </a:moveTo>
                    <a:cubicBezTo>
                      <a:pt x="126016" y="-1937"/>
                      <a:pt x="86636" y="-5088"/>
                      <a:pt x="212651" y="10665"/>
                    </a:cubicBezTo>
                    <a:cubicBezTo>
                      <a:pt x="234043" y="13339"/>
                      <a:pt x="276447" y="21298"/>
                      <a:pt x="276447" y="21298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5273749" y="4771693"/>
                <a:ext cx="1350335" cy="88667"/>
              </a:xfrm>
              <a:custGeom>
                <a:avLst/>
                <a:gdLst>
                  <a:gd name="connsiteX0" fmla="*/ 0 w 1350335"/>
                  <a:gd name="connsiteY0" fmla="*/ 12958 h 88667"/>
                  <a:gd name="connsiteX1" fmla="*/ 829339 w 1350335"/>
                  <a:gd name="connsiteY1" fmla="*/ 2326 h 88667"/>
                  <a:gd name="connsiteX2" fmla="*/ 1095153 w 1350335"/>
                  <a:gd name="connsiteY2" fmla="*/ 44856 h 88667"/>
                  <a:gd name="connsiteX3" fmla="*/ 1169581 w 1350335"/>
                  <a:gd name="connsiteY3" fmla="*/ 66121 h 88667"/>
                  <a:gd name="connsiteX4" fmla="*/ 1254642 w 1350335"/>
                  <a:gd name="connsiteY4" fmla="*/ 76754 h 88667"/>
                  <a:gd name="connsiteX5" fmla="*/ 1350335 w 1350335"/>
                  <a:gd name="connsiteY5" fmla="*/ 87386 h 8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0335" h="88667">
                    <a:moveTo>
                      <a:pt x="0" y="12958"/>
                    </a:moveTo>
                    <a:cubicBezTo>
                      <a:pt x="276446" y="9414"/>
                      <a:pt x="552987" y="-5723"/>
                      <a:pt x="829339" y="2326"/>
                    </a:cubicBezTo>
                    <a:cubicBezTo>
                      <a:pt x="919033" y="4938"/>
                      <a:pt x="1006819" y="29082"/>
                      <a:pt x="1095153" y="44856"/>
                    </a:cubicBezTo>
                    <a:cubicBezTo>
                      <a:pt x="1449256" y="108088"/>
                      <a:pt x="714151" y="-9787"/>
                      <a:pt x="1169581" y="66121"/>
                    </a:cubicBezTo>
                    <a:cubicBezTo>
                      <a:pt x="1197767" y="70819"/>
                      <a:pt x="1226288" y="73210"/>
                      <a:pt x="1254642" y="76754"/>
                    </a:cubicBezTo>
                    <a:cubicBezTo>
                      <a:pt x="1306713" y="94110"/>
                      <a:pt x="1275332" y="87386"/>
                      <a:pt x="1350335" y="8738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6620548" y="4801218"/>
                <a:ext cx="414669" cy="74617"/>
              </a:xfrm>
              <a:custGeom>
                <a:avLst/>
                <a:gdLst>
                  <a:gd name="connsiteX0" fmla="*/ 0 w 414669"/>
                  <a:gd name="connsiteY0" fmla="*/ 53163 h 74617"/>
                  <a:gd name="connsiteX1" fmla="*/ 53163 w 414669"/>
                  <a:gd name="connsiteY1" fmla="*/ 74428 h 74617"/>
                  <a:gd name="connsiteX2" fmla="*/ 191386 w 414669"/>
                  <a:gd name="connsiteY2" fmla="*/ 53163 h 74617"/>
                  <a:gd name="connsiteX3" fmla="*/ 223283 w 414669"/>
                  <a:gd name="connsiteY3" fmla="*/ 31898 h 74617"/>
                  <a:gd name="connsiteX4" fmla="*/ 308344 w 414669"/>
                  <a:gd name="connsiteY4" fmla="*/ 10632 h 74617"/>
                  <a:gd name="connsiteX5" fmla="*/ 350874 w 414669"/>
                  <a:gd name="connsiteY5" fmla="*/ 0 h 74617"/>
                  <a:gd name="connsiteX6" fmla="*/ 414669 w 414669"/>
                  <a:gd name="connsiteY6" fmla="*/ 0 h 7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669" h="74617">
                    <a:moveTo>
                      <a:pt x="0" y="53163"/>
                    </a:moveTo>
                    <a:cubicBezTo>
                      <a:pt x="17721" y="60251"/>
                      <a:pt x="34133" y="72964"/>
                      <a:pt x="53163" y="74428"/>
                    </a:cubicBezTo>
                    <a:cubicBezTo>
                      <a:pt x="81052" y="76573"/>
                      <a:pt x="157704" y="59899"/>
                      <a:pt x="191386" y="53163"/>
                    </a:cubicBezTo>
                    <a:cubicBezTo>
                      <a:pt x="202018" y="46075"/>
                      <a:pt x="211274" y="36265"/>
                      <a:pt x="223283" y="31898"/>
                    </a:cubicBezTo>
                    <a:cubicBezTo>
                      <a:pt x="250750" y="21910"/>
                      <a:pt x="279990" y="17720"/>
                      <a:pt x="308344" y="10632"/>
                    </a:cubicBezTo>
                    <a:cubicBezTo>
                      <a:pt x="322521" y="7088"/>
                      <a:pt x="336261" y="0"/>
                      <a:pt x="350874" y="0"/>
                    </a:cubicBezTo>
                    <a:lnTo>
                      <a:pt x="414669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035217" y="4784668"/>
                <a:ext cx="1467293" cy="180753"/>
              </a:xfrm>
              <a:custGeom>
                <a:avLst/>
                <a:gdLst>
                  <a:gd name="connsiteX0" fmla="*/ 0 w 1467293"/>
                  <a:gd name="connsiteY0" fmla="*/ 21265 h 180753"/>
                  <a:gd name="connsiteX1" fmla="*/ 350875 w 1467293"/>
                  <a:gd name="connsiteY1" fmla="*/ 53163 h 180753"/>
                  <a:gd name="connsiteX2" fmla="*/ 382772 w 1467293"/>
                  <a:gd name="connsiteY2" fmla="*/ 63795 h 180753"/>
                  <a:gd name="connsiteX3" fmla="*/ 627321 w 1467293"/>
                  <a:gd name="connsiteY3" fmla="*/ 106325 h 180753"/>
                  <a:gd name="connsiteX4" fmla="*/ 691116 w 1467293"/>
                  <a:gd name="connsiteY4" fmla="*/ 116958 h 180753"/>
                  <a:gd name="connsiteX5" fmla="*/ 723014 w 1467293"/>
                  <a:gd name="connsiteY5" fmla="*/ 127591 h 180753"/>
                  <a:gd name="connsiteX6" fmla="*/ 829340 w 1467293"/>
                  <a:gd name="connsiteY6" fmla="*/ 138223 h 180753"/>
                  <a:gd name="connsiteX7" fmla="*/ 871870 w 1467293"/>
                  <a:gd name="connsiteY7" fmla="*/ 159488 h 180753"/>
                  <a:gd name="connsiteX8" fmla="*/ 925033 w 1467293"/>
                  <a:gd name="connsiteY8" fmla="*/ 170121 h 180753"/>
                  <a:gd name="connsiteX9" fmla="*/ 956930 w 1467293"/>
                  <a:gd name="connsiteY9" fmla="*/ 180753 h 180753"/>
                  <a:gd name="connsiteX10" fmla="*/ 1158949 w 1467293"/>
                  <a:gd name="connsiteY10" fmla="*/ 159488 h 180753"/>
                  <a:gd name="connsiteX11" fmla="*/ 1201479 w 1467293"/>
                  <a:gd name="connsiteY11" fmla="*/ 138223 h 180753"/>
                  <a:gd name="connsiteX12" fmla="*/ 1275907 w 1467293"/>
                  <a:gd name="connsiteY12" fmla="*/ 106325 h 180753"/>
                  <a:gd name="connsiteX13" fmla="*/ 1339702 w 1467293"/>
                  <a:gd name="connsiteY13" fmla="*/ 74428 h 180753"/>
                  <a:gd name="connsiteX14" fmla="*/ 1403498 w 1467293"/>
                  <a:gd name="connsiteY14" fmla="*/ 42530 h 180753"/>
                  <a:gd name="connsiteX15" fmla="*/ 1467293 w 1467293"/>
                  <a:gd name="connsiteY15" fmla="*/ 0 h 18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67293" h="180753">
                    <a:moveTo>
                      <a:pt x="0" y="21265"/>
                    </a:moveTo>
                    <a:cubicBezTo>
                      <a:pt x="116958" y="31898"/>
                      <a:pt x="234153" y="40194"/>
                      <a:pt x="350875" y="53163"/>
                    </a:cubicBezTo>
                    <a:cubicBezTo>
                      <a:pt x="362014" y="54401"/>
                      <a:pt x="371766" y="61679"/>
                      <a:pt x="382772" y="63795"/>
                    </a:cubicBezTo>
                    <a:cubicBezTo>
                      <a:pt x="464023" y="79420"/>
                      <a:pt x="545784" y="92267"/>
                      <a:pt x="627321" y="106325"/>
                    </a:cubicBezTo>
                    <a:cubicBezTo>
                      <a:pt x="648566" y="109988"/>
                      <a:pt x="670664" y="110140"/>
                      <a:pt x="691116" y="116958"/>
                    </a:cubicBezTo>
                    <a:cubicBezTo>
                      <a:pt x="701749" y="120502"/>
                      <a:pt x="711936" y="125887"/>
                      <a:pt x="723014" y="127591"/>
                    </a:cubicBezTo>
                    <a:cubicBezTo>
                      <a:pt x="758219" y="133007"/>
                      <a:pt x="793898" y="134679"/>
                      <a:pt x="829340" y="138223"/>
                    </a:cubicBezTo>
                    <a:cubicBezTo>
                      <a:pt x="843517" y="145311"/>
                      <a:pt x="856833" y="154476"/>
                      <a:pt x="871870" y="159488"/>
                    </a:cubicBezTo>
                    <a:cubicBezTo>
                      <a:pt x="889015" y="165203"/>
                      <a:pt x="907501" y="165738"/>
                      <a:pt x="925033" y="170121"/>
                    </a:cubicBezTo>
                    <a:cubicBezTo>
                      <a:pt x="935906" y="172839"/>
                      <a:pt x="946298" y="177209"/>
                      <a:pt x="956930" y="180753"/>
                    </a:cubicBezTo>
                    <a:cubicBezTo>
                      <a:pt x="991738" y="178433"/>
                      <a:pt x="1102923" y="180498"/>
                      <a:pt x="1158949" y="159488"/>
                    </a:cubicBezTo>
                    <a:cubicBezTo>
                      <a:pt x="1173790" y="153923"/>
                      <a:pt x="1186911" y="144467"/>
                      <a:pt x="1201479" y="138223"/>
                    </a:cubicBezTo>
                    <a:cubicBezTo>
                      <a:pt x="1261129" y="112659"/>
                      <a:pt x="1205371" y="146632"/>
                      <a:pt x="1275907" y="106325"/>
                    </a:cubicBezTo>
                    <a:cubicBezTo>
                      <a:pt x="1333615" y="73349"/>
                      <a:pt x="1281225" y="93920"/>
                      <a:pt x="1339702" y="74428"/>
                    </a:cubicBezTo>
                    <a:cubicBezTo>
                      <a:pt x="1378471" y="35661"/>
                      <a:pt x="1340791" y="66045"/>
                      <a:pt x="1403498" y="42530"/>
                    </a:cubicBezTo>
                    <a:cubicBezTo>
                      <a:pt x="1444695" y="27081"/>
                      <a:pt x="1441334" y="25959"/>
                      <a:pt x="1467293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20207281">
                <a:off x="8493118" y="4726502"/>
                <a:ext cx="308344" cy="15675"/>
              </a:xfrm>
              <a:custGeom>
                <a:avLst/>
                <a:gdLst>
                  <a:gd name="connsiteX0" fmla="*/ 0 w 308344"/>
                  <a:gd name="connsiteY0" fmla="*/ 0 h 15675"/>
                  <a:gd name="connsiteX1" fmla="*/ 308344 w 308344"/>
                  <a:gd name="connsiteY1" fmla="*/ 10632 h 1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8344" h="15675">
                    <a:moveTo>
                      <a:pt x="0" y="0"/>
                    </a:moveTo>
                    <a:cubicBezTo>
                      <a:pt x="136572" y="27313"/>
                      <a:pt x="35091" y="10632"/>
                      <a:pt x="308344" y="10632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997302" y="4523601"/>
                <a:ext cx="762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4mm</a:t>
                </a:r>
                <a:endParaRPr lang="en-US" sz="12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305800" y="4495800"/>
                <a:ext cx="762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4mm</a:t>
                </a:r>
                <a:endParaRPr lang="en-US" sz="12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502537" y="4599801"/>
                <a:ext cx="762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4mm</a:t>
                </a:r>
                <a:endParaRPr lang="en-US" sz="1200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740537" y="452787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35mm</a:t>
              </a:r>
              <a:endParaRPr lang="en-US" sz="1200" dirty="0"/>
            </a:p>
          </p:txBody>
        </p:sp>
      </p:grpSp>
      <p:pic>
        <p:nvPicPr>
          <p:cNvPr id="1033" name="Picture 9" descr="1mm White Elastic Cord, 15 yards, , hi-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54909"/>
            <a:ext cx="1297730" cy="14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317212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Suture and Glue Tag Attachment for Terns</a:t>
            </a:r>
            <a:endParaRPr lang="en-US" sz="3200" b="1" dirty="0"/>
          </a:p>
        </p:txBody>
      </p:sp>
      <p:pic>
        <p:nvPicPr>
          <p:cNvPr id="2050" name="Picture 2" descr="C:\Users\PHL\Desktop\Pictures\Nantucket 2013\PPaton Pics COTE AMOY capture\P Paton\common tern placing nanoto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7" y="1295400"/>
            <a:ext cx="6881327" cy="34072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470266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P. Paton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24100" y="5486400"/>
            <a:ext cx="449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Pam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Loring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– UMass Amherst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6"/>
    </mc:Choice>
    <mc:Fallback xmlns="">
      <p:transition spd="slow" advTm="1498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248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Materials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09600"/>
            <a:ext cx="8637814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Ethicon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Prolene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ize 4-0, taper point, 3/8 circle, 30"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Expired (non-sterile) less expensive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Q-tips and isopropyl alcohol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  <a:tabLst>
                <a:tab pos="6345238" algn="l"/>
              </a:tabLst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Needle drivers (2), scissors (1) – ask for donations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Adhesive (Loctite 422, Loctite Gel Epoxy 6 min dry time, others?)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Sharps container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For the bird: pillow, head cone, person to hold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6"/>
    </mc:Choice>
    <mc:Fallback xmlns="">
      <p:transition spd="slow" advTm="1498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248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Process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331" y="490727"/>
            <a:ext cx="917121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Rest bird on pillow, head in cone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Minimize talking to reduce bird stress &amp; movement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Little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blood supply between feather tracks </a:t>
            </a:r>
            <a:endParaRPr lang="en-US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Apply alcohol with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Q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-tip to part feathers and check position</a:t>
            </a:r>
            <a:endParaRPr lang="en-US" sz="1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Use fingers to tent skin and needle drivers to insert sutures (top and bottom)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Tie off with surgeons knot &amp; 3 square knots. Tension on 1</a:t>
            </a:r>
            <a:r>
              <a:rPr lang="en-US" sz="26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throw most important. Make sure knots lie flat (not twisted).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Apply glue to underside of tag and to each knot and hold still until dry 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6"/>
    </mc:Choice>
    <mc:Fallback xmlns="">
      <p:transition spd="slow" advTm="1498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248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Custom Attachment Tubes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19200"/>
            <a:ext cx="3124200" cy="5017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6957060" y="2234684"/>
            <a:ext cx="6858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7272" y="1535668"/>
            <a:ext cx="79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73072" y="838200"/>
            <a:ext cx="79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  <a:endParaRPr lang="en-US" b="1" dirty="0"/>
          </a:p>
        </p:txBody>
      </p:sp>
      <p:pic>
        <p:nvPicPr>
          <p:cNvPr id="1027" name="Picture 3" descr="C:\Users\PHL\Desktop\Pictures\Nantucket 2013\COTE Recap Nano\P62110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24569" r="18605"/>
          <a:stretch/>
        </p:blipFill>
        <p:spPr bwMode="auto">
          <a:xfrm>
            <a:off x="533400" y="1905000"/>
            <a:ext cx="4158344" cy="3707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6"/>
    </mc:Choice>
    <mc:Fallback xmlns="">
      <p:transition spd="slow" advTm="1498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2482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Acknowledgements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78" y="609600"/>
            <a:ext cx="91712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Linda Welch (Maine Coastal Islands NWR)</a:t>
            </a:r>
          </a:p>
          <a:p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Rob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Ronconi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(Acadia University)</a:t>
            </a:r>
          </a:p>
          <a:p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Mark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Pokras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, DVM (Tufts University)</a:t>
            </a:r>
          </a:p>
          <a:p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Lynn Miller (Cape Wildlife Center)</a:t>
            </a:r>
          </a:p>
          <a:p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Kate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Iaquinto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(Monomoy NWR)</a:t>
            </a:r>
          </a:p>
          <a:p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Norm Smith (Mass Audubon)</a:t>
            </a:r>
          </a:p>
          <a:p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Carolyn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Mostello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(MA Natural Heritage Program)</a:t>
            </a:r>
          </a:p>
          <a:p>
            <a:pPr>
              <a:tabLst>
                <a:tab pos="858838" algn="l"/>
              </a:tabLst>
            </a:pP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Mike </a:t>
            </a:r>
            <a:r>
              <a:rPr lang="en-US" sz="2600" b="1" dirty="0" err="1">
                <a:solidFill>
                  <a:schemeClr val="tx2">
                    <a:lumMod val="50000"/>
                  </a:schemeClr>
                </a:solidFill>
              </a:rPr>
              <a:t>Vandentillaart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Lotek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Wireless)</a:t>
            </a:r>
          </a:p>
          <a:p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PHL\Desktop\Pictures\Nantucket 2013\PPaton Pics COTE AMOY capture\P Paton\Common Tern with nanot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3060700" cy="28247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76727" y="43434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P. Paton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42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86"/>
    </mc:Choice>
    <mc:Fallback xmlns="">
      <p:transition spd="slow" advTm="1498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435</Words>
  <Application>Microsoft Office PowerPoint</Application>
  <PresentationFormat>On-screen Show (4:3)</PresentationFormat>
  <Paragraphs>102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jsmetzer</dc:creator>
  <cp:lastModifiedBy>jsmetzer</cp:lastModifiedBy>
  <cp:revision>15</cp:revision>
  <dcterms:created xsi:type="dcterms:W3CDTF">2014-03-03T23:04:45Z</dcterms:created>
  <dcterms:modified xsi:type="dcterms:W3CDTF">2014-03-21T00:29:48Z</dcterms:modified>
</cp:coreProperties>
</file>